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9" r:id="rId5"/>
    <p:sldId id="260" r:id="rId6"/>
    <p:sldId id="258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484F2D-898E-4DF3-8961-5B3A099A625F}" v="138" dt="2024-11-17T17:12:38.0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ny Schinkel" userId="94fc7789-a7d5-4b1d-938e-e66c78efd1ae" providerId="ADAL" clId="{B3484F2D-898E-4DF3-8961-5B3A099A625F}"/>
    <pc:docChg chg="undo custSel addSld modSld">
      <pc:chgData name="Janny Schinkel" userId="94fc7789-a7d5-4b1d-938e-e66c78efd1ae" providerId="ADAL" clId="{B3484F2D-898E-4DF3-8961-5B3A099A625F}" dt="2024-11-17T17:16:28.039" v="550" actId="26606"/>
      <pc:docMkLst>
        <pc:docMk/>
      </pc:docMkLst>
      <pc:sldChg chg="modSp mod modAnim">
        <pc:chgData name="Janny Schinkel" userId="94fc7789-a7d5-4b1d-938e-e66c78efd1ae" providerId="ADAL" clId="{B3484F2D-898E-4DF3-8961-5B3A099A625F}" dt="2024-11-17T17:12:38.001" v="184" actId="20577"/>
        <pc:sldMkLst>
          <pc:docMk/>
          <pc:sldMk cId="224324535" sldId="256"/>
        </pc:sldMkLst>
        <pc:spChg chg="mod">
          <ac:chgData name="Janny Schinkel" userId="94fc7789-a7d5-4b1d-938e-e66c78efd1ae" providerId="ADAL" clId="{B3484F2D-898E-4DF3-8961-5B3A099A625F}" dt="2024-11-17T17:12:20.608" v="162" actId="255"/>
          <ac:spMkLst>
            <pc:docMk/>
            <pc:sldMk cId="224324535" sldId="256"/>
            <ac:spMk id="2" creationId="{038EB122-545A-E88E-3494-8DB7472E167F}"/>
          </ac:spMkLst>
        </pc:spChg>
        <pc:spChg chg="mod">
          <ac:chgData name="Janny Schinkel" userId="94fc7789-a7d5-4b1d-938e-e66c78efd1ae" providerId="ADAL" clId="{B3484F2D-898E-4DF3-8961-5B3A099A625F}" dt="2024-11-17T17:12:38.001" v="184" actId="20577"/>
          <ac:spMkLst>
            <pc:docMk/>
            <pc:sldMk cId="224324535" sldId="256"/>
            <ac:spMk id="3" creationId="{598EAB9E-E4BA-3B69-C5F0-C84A7BD7E4C4}"/>
          </ac:spMkLst>
        </pc:spChg>
      </pc:sldChg>
      <pc:sldChg chg="modSp mod">
        <pc:chgData name="Janny Schinkel" userId="94fc7789-a7d5-4b1d-938e-e66c78efd1ae" providerId="ADAL" clId="{B3484F2D-898E-4DF3-8961-5B3A099A625F}" dt="2024-11-17T17:09:49.599" v="37" actId="20577"/>
        <pc:sldMkLst>
          <pc:docMk/>
          <pc:sldMk cId="3923786981" sldId="257"/>
        </pc:sldMkLst>
        <pc:spChg chg="mod">
          <ac:chgData name="Janny Schinkel" userId="94fc7789-a7d5-4b1d-938e-e66c78efd1ae" providerId="ADAL" clId="{B3484F2D-898E-4DF3-8961-5B3A099A625F}" dt="2024-11-17T17:09:27.638" v="35" actId="20577"/>
          <ac:spMkLst>
            <pc:docMk/>
            <pc:sldMk cId="3923786981" sldId="257"/>
            <ac:spMk id="2" creationId="{9799B431-D206-B629-F922-27E681C7247F}"/>
          </ac:spMkLst>
        </pc:spChg>
        <pc:spChg chg="mod">
          <ac:chgData name="Janny Schinkel" userId="94fc7789-a7d5-4b1d-938e-e66c78efd1ae" providerId="ADAL" clId="{B3484F2D-898E-4DF3-8961-5B3A099A625F}" dt="2024-11-17T17:09:49.599" v="37" actId="20577"/>
          <ac:spMkLst>
            <pc:docMk/>
            <pc:sldMk cId="3923786981" sldId="257"/>
            <ac:spMk id="3" creationId="{F6E48182-576B-A022-99ED-D5C294D14801}"/>
          </ac:spMkLst>
        </pc:spChg>
      </pc:sldChg>
      <pc:sldChg chg="addSp modSp new mod setBg setClrOvrMap">
        <pc:chgData name="Janny Schinkel" userId="94fc7789-a7d5-4b1d-938e-e66c78efd1ae" providerId="ADAL" clId="{B3484F2D-898E-4DF3-8961-5B3A099A625F}" dt="2024-11-17T17:16:28.039" v="550" actId="26606"/>
        <pc:sldMkLst>
          <pc:docMk/>
          <pc:sldMk cId="3278763152" sldId="264"/>
        </pc:sldMkLst>
        <pc:spChg chg="mod">
          <ac:chgData name="Janny Schinkel" userId="94fc7789-a7d5-4b1d-938e-e66c78efd1ae" providerId="ADAL" clId="{B3484F2D-898E-4DF3-8961-5B3A099A625F}" dt="2024-11-17T17:16:28.039" v="550" actId="26606"/>
          <ac:spMkLst>
            <pc:docMk/>
            <pc:sldMk cId="3278763152" sldId="264"/>
            <ac:spMk id="2" creationId="{147A4CC4-188E-F20C-1346-2510EBEB64E0}"/>
          </ac:spMkLst>
        </pc:spChg>
        <pc:spChg chg="mod ord">
          <ac:chgData name="Janny Schinkel" userId="94fc7789-a7d5-4b1d-938e-e66c78efd1ae" providerId="ADAL" clId="{B3484F2D-898E-4DF3-8961-5B3A099A625F}" dt="2024-11-17T17:16:28.039" v="550" actId="26606"/>
          <ac:spMkLst>
            <pc:docMk/>
            <pc:sldMk cId="3278763152" sldId="264"/>
            <ac:spMk id="3" creationId="{88A1CD03-A33F-4AAA-9003-42B06D0863B7}"/>
          </ac:spMkLst>
        </pc:spChg>
        <pc:spChg chg="add">
          <ac:chgData name="Janny Schinkel" userId="94fc7789-a7d5-4b1d-938e-e66c78efd1ae" providerId="ADAL" clId="{B3484F2D-898E-4DF3-8961-5B3A099A625F}" dt="2024-11-17T17:16:28.039" v="550" actId="26606"/>
          <ac:spMkLst>
            <pc:docMk/>
            <pc:sldMk cId="3278763152" sldId="264"/>
            <ac:spMk id="10" creationId="{C5176844-69C3-4F79-BE38-EA5BDDF4FEA4}"/>
          </ac:spMkLst>
        </pc:spChg>
        <pc:spChg chg="add">
          <ac:chgData name="Janny Schinkel" userId="94fc7789-a7d5-4b1d-938e-e66c78efd1ae" providerId="ADAL" clId="{B3484F2D-898E-4DF3-8961-5B3A099A625F}" dt="2024-11-17T17:16:28.039" v="550" actId="26606"/>
          <ac:spMkLst>
            <pc:docMk/>
            <pc:sldMk cId="3278763152" sldId="264"/>
            <ac:spMk id="14" creationId="{A101E513-AF74-4E9D-A31F-99664250722D}"/>
          </ac:spMkLst>
        </pc:spChg>
        <pc:picChg chg="add mod">
          <ac:chgData name="Janny Schinkel" userId="94fc7789-a7d5-4b1d-938e-e66c78efd1ae" providerId="ADAL" clId="{B3484F2D-898E-4DF3-8961-5B3A099A625F}" dt="2024-11-17T17:16:28.039" v="550" actId="26606"/>
          <ac:picMkLst>
            <pc:docMk/>
            <pc:sldMk cId="3278763152" sldId="264"/>
            <ac:picMk id="5" creationId="{88952917-9316-8629-A4A7-E3201FCC10B0}"/>
          </ac:picMkLst>
        </pc:picChg>
        <pc:cxnChg chg="add">
          <ac:chgData name="Janny Schinkel" userId="94fc7789-a7d5-4b1d-938e-e66c78efd1ae" providerId="ADAL" clId="{B3484F2D-898E-4DF3-8961-5B3A099A625F}" dt="2024-11-17T17:16:28.039" v="550" actId="26606"/>
          <ac:cxnSpMkLst>
            <pc:docMk/>
            <pc:sldMk cId="3278763152" sldId="264"/>
            <ac:cxnSpMk id="12" creationId="{61A0812C-8DCE-4CA2-904B-A5A5C12CA4F3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11/17/2024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5634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25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103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1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78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11/17/2024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826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11/17/2024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4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11/17/2024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06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74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11/17/2024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14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11/17/2024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319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11/17/2024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52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.schinkel@noorderpoort.n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nderhuids.nl/test-jezelf/" TargetMode="External"/><Relationship Id="rId2" Type="http://schemas.openxmlformats.org/officeDocument/2006/relationships/hyperlink" Target="https://www.quest.nl/mens/psychologie/a32608531/test-hokjesdenken-stereotype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npokennis.nl/video/12/wat-betekent-lhbtqia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Knipsel symbool voor transgenders">
            <a:extLst>
              <a:ext uri="{FF2B5EF4-FFF2-40B4-BE49-F238E27FC236}">
                <a16:creationId xmlns:a16="http://schemas.microsoft.com/office/drawing/2014/main" id="{6F2D6FB6-576B-AA3D-985F-C239ADC427C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rcRect l="8172" r="5587" b="-1"/>
          <a:stretch/>
        </p:blipFill>
        <p:spPr>
          <a:xfrm>
            <a:off x="3331593" y="10"/>
            <a:ext cx="8860407" cy="6857990"/>
          </a:xfrm>
          <a:custGeom>
            <a:avLst/>
            <a:gdLst/>
            <a:ahLst/>
            <a:cxnLst/>
            <a:rect l="l" t="t" r="r" b="b"/>
            <a:pathLst>
              <a:path w="8860407" h="6858000">
                <a:moveTo>
                  <a:pt x="0" y="0"/>
                </a:moveTo>
                <a:lnTo>
                  <a:pt x="8860407" y="0"/>
                </a:lnTo>
                <a:lnTo>
                  <a:pt x="8860407" y="6858000"/>
                </a:lnTo>
                <a:lnTo>
                  <a:pt x="661049" y="6858000"/>
                </a:lnTo>
                <a:lnTo>
                  <a:pt x="832672" y="6662026"/>
                </a:lnTo>
                <a:cubicBezTo>
                  <a:pt x="1465328" y="5866432"/>
                  <a:pt x="1845374" y="4846462"/>
                  <a:pt x="1845374" y="3734370"/>
                </a:cubicBezTo>
                <a:cubicBezTo>
                  <a:pt x="1845374" y="2244963"/>
                  <a:pt x="1163691" y="920792"/>
                  <a:pt x="106458" y="79568"/>
                </a:cubicBez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038EB122-545A-E88E-3494-8DB7472E16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8952" y="1128811"/>
            <a:ext cx="3447288" cy="3342290"/>
          </a:xfrm>
        </p:spPr>
        <p:txBody>
          <a:bodyPr anchor="b">
            <a:normAutofit fontScale="90000"/>
          </a:bodyPr>
          <a:lstStyle/>
          <a:p>
            <a:r>
              <a:rPr lang="nl-NL" sz="2700" dirty="0"/>
              <a:t>Les 1 Diversiteit</a:t>
            </a:r>
            <a:br>
              <a:rPr lang="nl-NL" sz="2700" dirty="0"/>
            </a:br>
            <a:br>
              <a:rPr lang="nl-NL" sz="2700" dirty="0"/>
            </a:br>
            <a:r>
              <a:rPr lang="nl-NL" sz="2700" dirty="0"/>
              <a:t>Boek : Mensen: Thema 4 &amp;  </a:t>
            </a:r>
            <a:br>
              <a:rPr lang="nl-NL" sz="2700" dirty="0"/>
            </a:br>
            <a:r>
              <a:rPr lang="nl-NL" sz="2700" dirty="0"/>
              <a:t>            Wikiwijs</a:t>
            </a:r>
            <a:br>
              <a:rPr lang="nl-NL" sz="2700" dirty="0"/>
            </a:br>
            <a:r>
              <a:rPr lang="nl-NL" sz="2700" dirty="0"/>
              <a:t>Docent: Janny Schinkel </a:t>
            </a:r>
            <a:r>
              <a:rPr lang="nl-NL" sz="2700" dirty="0">
                <a:hlinkClick r:id="rId3"/>
              </a:rPr>
              <a:t>j.schinkel@noorderpoort.nl</a:t>
            </a:r>
            <a:br>
              <a:rPr lang="nl-NL" sz="4800" dirty="0"/>
            </a:br>
            <a:endParaRPr lang="nl-NL" sz="46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98EAB9E-E4BA-3B69-C5F0-C84A7BD7E4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8953" y="4660288"/>
            <a:ext cx="3447287" cy="1126364"/>
          </a:xfrm>
        </p:spPr>
        <p:txBody>
          <a:bodyPr anchor="t">
            <a:normAutofit/>
          </a:bodyPr>
          <a:lstStyle/>
          <a:p>
            <a:r>
              <a:rPr lang="nl-NL" dirty="0"/>
              <a:t>Voor klas 04mzc-4BOS</a:t>
            </a: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ADA271CD-3011-4A05-B4A3-80F17946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99B431-D206-B629-F922-27E681C72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Les 1</a:t>
            </a:r>
            <a:br>
              <a:rPr lang="nl-NL" dirty="0"/>
            </a:br>
            <a:br>
              <a:rPr lang="nl-NL" dirty="0"/>
            </a:br>
            <a:r>
              <a:rPr lang="nl-NL" dirty="0"/>
              <a:t>Boek: Mensen</a:t>
            </a:r>
            <a:br>
              <a:rPr lang="nl-NL" dirty="0"/>
            </a:br>
            <a:r>
              <a:rPr lang="nl-NL" dirty="0"/>
              <a:t>Thema 4 &amp; wikiwijs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E48182-576B-A022-99ED-D5C294D14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Programma voor vandaag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Checken en bespreken van vooroordelen </a:t>
            </a:r>
          </a:p>
          <a:p>
            <a:pPr marL="0" indent="0">
              <a:buNone/>
            </a:pPr>
            <a:r>
              <a:rPr lang="nl-NL" dirty="0"/>
              <a:t>Diversiteit : wat betekent dat? </a:t>
            </a:r>
          </a:p>
          <a:p>
            <a:pPr marL="0" indent="0">
              <a:buNone/>
            </a:pPr>
            <a:r>
              <a:rPr lang="nl-NL" dirty="0"/>
              <a:t>Inclusie : wat betekent dat? </a:t>
            </a:r>
          </a:p>
          <a:p>
            <a:pPr marL="0" indent="0">
              <a:buNone/>
            </a:pPr>
            <a:r>
              <a:rPr lang="nl-NL" dirty="0"/>
              <a:t>LHBTQIA+: filmfragment</a:t>
            </a:r>
          </a:p>
          <a:p>
            <a:pPr marL="0" indent="0">
              <a:buNone/>
            </a:pPr>
            <a:r>
              <a:rPr lang="nl-NL" dirty="0"/>
              <a:t>Pauze</a:t>
            </a:r>
          </a:p>
          <a:p>
            <a:pPr marL="0" indent="0">
              <a:buNone/>
            </a:pPr>
            <a:r>
              <a:rPr lang="nl-NL" dirty="0"/>
              <a:t>Uitleg eindopdracht (wikiwijs)</a:t>
            </a:r>
          </a:p>
          <a:p>
            <a:pPr marL="0" indent="0">
              <a:buNone/>
            </a:pPr>
            <a:r>
              <a:rPr lang="nl-NL" dirty="0"/>
              <a:t>Aan de slag in 2-tal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3786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47A4CC4-188E-F20C-1346-2510EBEB6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5744" y="691762"/>
            <a:ext cx="3541205" cy="1706649"/>
          </a:xfrm>
        </p:spPr>
        <p:txBody>
          <a:bodyPr anchor="ctr">
            <a:normAutofit/>
          </a:bodyPr>
          <a:lstStyle/>
          <a:p>
            <a:r>
              <a:rPr lang="nl-NL" sz="3700"/>
              <a:t>Wat zijn mijn doelen bij dit vak?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8952917-9316-8629-A4A7-E3201FCC10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953" y="2030165"/>
            <a:ext cx="6301805" cy="2410439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1A0812C-8DCE-4CA2-904B-A5A5C12CA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2660" y="1005840"/>
            <a:ext cx="0" cy="58521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A1CD03-A33F-4AAA-9003-42B06D086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8666" y="2623930"/>
            <a:ext cx="3541205" cy="31581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nl-NL" sz="1600" i="1"/>
              <a:t>Je kunt vertellen over diversiteit in de samenleving</a:t>
            </a:r>
          </a:p>
          <a:p>
            <a:pPr>
              <a:lnSpc>
                <a:spcPct val="100000"/>
              </a:lnSpc>
            </a:pPr>
            <a:r>
              <a:rPr lang="nl-NL" sz="1600" i="1"/>
              <a:t>Je weet wat inclusie betekent</a:t>
            </a:r>
          </a:p>
          <a:p>
            <a:pPr>
              <a:lnSpc>
                <a:spcPct val="100000"/>
              </a:lnSpc>
            </a:pPr>
            <a:r>
              <a:rPr lang="nl-NL" sz="1600" i="1"/>
              <a:t>Je kunt voorbeelden geven van culturele invloeden</a:t>
            </a:r>
          </a:p>
          <a:p>
            <a:pPr>
              <a:lnSpc>
                <a:spcPct val="100000"/>
              </a:lnSpc>
            </a:pPr>
            <a:r>
              <a:rPr lang="nl-NL" sz="1600" i="1"/>
              <a:t>Je kunt dilemma’s aangeven die te maken hebben met diversiteit en/of inclusie</a:t>
            </a:r>
          </a:p>
          <a:p>
            <a:pPr>
              <a:lnSpc>
                <a:spcPct val="100000"/>
              </a:lnSpc>
            </a:pPr>
            <a:r>
              <a:rPr lang="nl-NL" sz="1600" i="1"/>
              <a:t>Je kunt een tijdschrift maken met een online programma (</a:t>
            </a:r>
            <a:r>
              <a:rPr lang="nl-NL" sz="1600" i="1" err="1"/>
              <a:t>Jilster</a:t>
            </a:r>
            <a:r>
              <a:rPr lang="nl-NL" sz="1600" i="1"/>
              <a:t>)</a:t>
            </a:r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63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7BC09720-7C39-B83A-7419-51687FA977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err="1">
                <a:hlinkClick r:id="rId2"/>
              </a:rPr>
              <a:t>Quest</a:t>
            </a:r>
            <a:r>
              <a:rPr lang="nl-NL" dirty="0"/>
              <a:t> over vooroordelen een test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0F0D45-EC46-14EA-0AAA-45BA4FBCD6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>
                <a:hlinkClick r:id="rId3"/>
              </a:rPr>
              <a:t>Onderhuids </a:t>
            </a:r>
            <a:r>
              <a:rPr lang="nl-NL" dirty="0"/>
              <a:t> een test over in hokjes denken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54196C9-8AF2-4033-56EA-50CA5A800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Ruimte om 2x een test te maken die te maken hebben met vooroordelen. Maak ze en bespreek ze met elkaar. </a:t>
            </a:r>
            <a:br>
              <a:rPr lang="nl-NL" sz="2400" dirty="0"/>
            </a:br>
            <a:br>
              <a:rPr lang="nl-NL" sz="2400" dirty="0"/>
            </a:b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34388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6672FBD-2B7F-2E0F-1FC8-6D7E84888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5744" y="691762"/>
            <a:ext cx="3541205" cy="1706649"/>
          </a:xfrm>
        </p:spPr>
        <p:txBody>
          <a:bodyPr anchor="ctr">
            <a:normAutofit fontScale="90000"/>
          </a:bodyPr>
          <a:lstStyle/>
          <a:p>
            <a:r>
              <a:rPr lang="nl-NL" sz="3700" dirty="0"/>
              <a:t>Wat is </a:t>
            </a:r>
            <a:r>
              <a:rPr lang="nl-NL" sz="3700" dirty="0">
                <a:solidFill>
                  <a:srgbClr val="FF0000"/>
                </a:solidFill>
              </a:rPr>
              <a:t>VOLGENS JOU </a:t>
            </a:r>
            <a:r>
              <a:rPr lang="nl-NL" sz="3700" dirty="0"/>
              <a:t>diversiteit? </a:t>
            </a:r>
            <a:br>
              <a:rPr lang="nl-NL" sz="3700" dirty="0"/>
            </a:br>
            <a:r>
              <a:rPr lang="nl-NL" sz="3700" dirty="0"/>
              <a:t>En wat is inclusie?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65AE656-A341-388E-CA4A-50167F137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391" y="691763"/>
            <a:ext cx="5268929" cy="5087244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1A0812C-8DCE-4CA2-904B-A5A5C12CA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2660" y="1005840"/>
            <a:ext cx="0" cy="58521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13D966-A330-47A3-FCC0-F4EF4B236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8666" y="2623930"/>
            <a:ext cx="3541205" cy="3158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Schrijf jouw mening op en lever in / plak op.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743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D82366-F6A7-0D2B-DB11-D56409C81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Wat betekent </a:t>
            </a:r>
            <a:r>
              <a:rPr lang="nl-NL" dirty="0" err="1">
                <a:hlinkClick r:id="rId2"/>
              </a:rPr>
              <a:t>lhbtqia</a:t>
            </a:r>
            <a:r>
              <a:rPr lang="nl-NL" dirty="0">
                <a:hlinkClick r:id="rId2"/>
              </a:rPr>
              <a:t>+? | NPO Kennis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89EC77A-847E-4557-0F46-EF79E88BD0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Filmfragment</a:t>
            </a:r>
          </a:p>
        </p:txBody>
      </p:sp>
    </p:spTree>
    <p:extLst>
      <p:ext uri="{BB962C8B-B14F-4D97-AF65-F5344CB8AC3E}">
        <p14:creationId xmlns:p14="http://schemas.microsoft.com/office/powerpoint/2010/main" val="44525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126B3AE-8DF9-C734-DEB1-138DF4765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9743" y="1104066"/>
            <a:ext cx="3464109" cy="314631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dirty="0"/>
              <a:t>Max 10 min.</a:t>
            </a:r>
            <a:endParaRPr lang="en-US" sz="5400" i="1" kern="1200" spc="100" baseline="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90304FA-EEE2-4EB5-D1BA-6F3358365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86673" y="4382814"/>
            <a:ext cx="3457177" cy="140383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200"/>
              <a:t>Pauze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1C1A698-7898-DB4B-E864-90D501319A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203" y="1231809"/>
            <a:ext cx="6329236" cy="4427099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552FC00-E6D3-45AF-BE3D-036814114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2660" y="1143293"/>
            <a:ext cx="0" cy="57147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6">
            <a:extLst>
              <a:ext uri="{FF2B5EF4-FFF2-40B4-BE49-F238E27FC236}">
                <a16:creationId xmlns:a16="http://schemas.microsoft.com/office/drawing/2014/main" id="{ADA271CD-3011-4A05-B4A3-80F17946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75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BFC36E2-A81A-6259-DB50-E6558CE3B10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1" b="12251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4398140-F067-40E9-892C-4DB04C70BC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44600" y="-1244600"/>
            <a:ext cx="6858000" cy="9347200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75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C123170-D032-72F7-F9C6-E2727D61C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1143000"/>
            <a:ext cx="4572000" cy="29847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err="1">
                <a:solidFill>
                  <a:srgbClr val="FFFFFF"/>
                </a:solidFill>
              </a:rPr>
              <a:t>Uitleg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wikiwijs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74CC64C-A9F8-9BF0-C708-520485A7C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4452109"/>
            <a:ext cx="4571999" cy="131807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endParaRPr lang="en-US" sz="2200" dirty="0">
              <a:solidFill>
                <a:srgbClr val="FFFF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7726E8A-324C-4684-96F2-AFDDFB2F14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58952" y="4291242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27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38FF7A-7843-2DFF-C38A-62A1FD1E7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9743" y="1104066"/>
            <a:ext cx="3464109" cy="314631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i="1" kern="1200" spc="1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Maak je </a:t>
            </a:r>
            <a:br>
              <a:rPr lang="en-US" sz="5400" i="1" kern="1200" spc="1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5400" i="1" kern="1200" spc="1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2-tal</a:t>
            </a:r>
            <a:br>
              <a:rPr lang="en-US" sz="5400" i="1" kern="1200" spc="1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5400" i="1" kern="1200" spc="1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Check </a:t>
            </a:r>
            <a:r>
              <a:rPr lang="en-US" sz="5400" i="1" kern="1200" spc="1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Jilster</a:t>
            </a:r>
            <a:endParaRPr lang="en-US" sz="5400" i="1" kern="1200" spc="100" baseline="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8E0E617-BE3C-7136-7668-141F87D46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86673" y="4382814"/>
            <a:ext cx="3457177" cy="140383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200" dirty="0" err="1"/>
              <a:t>Bedenk</a:t>
            </a:r>
            <a:r>
              <a:rPr lang="en-US" sz="2200" dirty="0"/>
              <a:t>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doelgroep</a:t>
            </a:r>
            <a:r>
              <a:rPr lang="en-US" sz="2200" dirty="0"/>
              <a:t> </a:t>
            </a:r>
            <a:r>
              <a:rPr lang="en-US" sz="2200" dirty="0" err="1"/>
              <a:t>waar</a:t>
            </a:r>
            <a:r>
              <a:rPr lang="en-US" sz="2200" dirty="0"/>
              <a:t> </a:t>
            </a:r>
            <a:r>
              <a:rPr lang="en-US" sz="2200" dirty="0" err="1"/>
              <a:t>jullie</a:t>
            </a:r>
            <a:r>
              <a:rPr lang="en-US" sz="2200" dirty="0"/>
              <a:t> </a:t>
            </a:r>
            <a:r>
              <a:rPr lang="en-US" sz="2200" dirty="0" err="1"/>
              <a:t>tijdschrift</a:t>
            </a:r>
            <a:r>
              <a:rPr lang="en-US" sz="2200" dirty="0"/>
              <a:t> over </a:t>
            </a:r>
            <a:r>
              <a:rPr lang="en-US" sz="2200" dirty="0" err="1"/>
              <a:t>gaat</a:t>
            </a:r>
            <a:r>
              <a:rPr lang="en-US" sz="2200" dirty="0"/>
              <a:t>. </a:t>
            </a:r>
            <a:r>
              <a:rPr lang="en-US" sz="2200" dirty="0" err="1"/>
              <a:t>Geef</a:t>
            </a:r>
            <a:r>
              <a:rPr lang="en-US" sz="2200" dirty="0"/>
              <a:t> </a:t>
            </a:r>
            <a:r>
              <a:rPr lang="en-US" sz="2200" dirty="0" err="1"/>
              <a:t>dat</a:t>
            </a:r>
            <a:r>
              <a:rPr lang="en-US" sz="2200" dirty="0"/>
              <a:t> door </a:t>
            </a:r>
            <a:r>
              <a:rPr lang="en-US" sz="2200" dirty="0" err="1"/>
              <a:t>aan</a:t>
            </a:r>
            <a:r>
              <a:rPr lang="en-US" sz="2200" dirty="0"/>
              <a:t> de docent.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C44FE71-915C-E8F9-5135-39F7576D73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203" y="1752288"/>
            <a:ext cx="6329236" cy="3386141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552FC00-E6D3-45AF-BE3D-036814114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2660" y="1143293"/>
            <a:ext cx="0" cy="57147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6">
            <a:extLst>
              <a:ext uri="{FF2B5EF4-FFF2-40B4-BE49-F238E27FC236}">
                <a16:creationId xmlns:a16="http://schemas.microsoft.com/office/drawing/2014/main" id="{ADA271CD-3011-4A05-B4A3-80F17946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41274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VTI">
  <a:themeElements>
    <a:clrScheme name="AnalogousFromLightSeedLeftStep">
      <a:dk1>
        <a:srgbClr val="000000"/>
      </a:dk1>
      <a:lt1>
        <a:srgbClr val="FFFFFF"/>
      </a:lt1>
      <a:dk2>
        <a:srgbClr val="242741"/>
      </a:dk2>
      <a:lt2>
        <a:srgbClr val="E6E2E8"/>
      </a:lt2>
      <a:accent1>
        <a:srgbClr val="89AB74"/>
      </a:accent1>
      <a:accent2>
        <a:srgbClr val="9AA862"/>
      </a:accent2>
      <a:accent3>
        <a:srgbClr val="ADA175"/>
      </a:accent3>
      <a:accent4>
        <a:srgbClr val="C59173"/>
      </a:accent4>
      <a:accent5>
        <a:srgbClr val="D08D90"/>
      </a:accent5>
      <a:accent6>
        <a:srgbClr val="C5739A"/>
      </a:accent6>
      <a:hlink>
        <a:srgbClr val="9469AE"/>
      </a:hlink>
      <a:folHlink>
        <a:srgbClr val="7F7F7F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229</Words>
  <Application>Microsoft Office PowerPoint</Application>
  <PresentationFormat>Breedbeeld</PresentationFormat>
  <Paragraphs>31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Avenir Next LT Pro</vt:lpstr>
      <vt:lpstr>Sitka Banner</vt:lpstr>
      <vt:lpstr>HeadlinesVTI</vt:lpstr>
      <vt:lpstr>Les 1 Diversiteit  Boek : Mensen: Thema 4 &amp;               Wikiwijs Docent: Janny Schinkel j.schinkel@noorderpoort.nl </vt:lpstr>
      <vt:lpstr>Les 1  Boek: Mensen Thema 4 &amp; wikiwijs</vt:lpstr>
      <vt:lpstr>Wat zijn mijn doelen bij dit vak? </vt:lpstr>
      <vt:lpstr>Ruimte om 2x een test te maken die te maken hebben met vooroordelen. Maak ze en bespreek ze met elkaar.   </vt:lpstr>
      <vt:lpstr>Wat is VOLGENS JOU diversiteit?  En wat is inclusie? </vt:lpstr>
      <vt:lpstr>Wat betekent lhbtqia+? | NPO Kennis </vt:lpstr>
      <vt:lpstr>Max 10 min.</vt:lpstr>
      <vt:lpstr>Uitleg wikiwijs</vt:lpstr>
      <vt:lpstr>Maak je  2-tal Check Jilster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Janny Schinkel</dc:creator>
  <cp:lastModifiedBy>Janny Schinkel</cp:lastModifiedBy>
  <cp:revision>1</cp:revision>
  <dcterms:created xsi:type="dcterms:W3CDTF">2024-11-17T16:08:53Z</dcterms:created>
  <dcterms:modified xsi:type="dcterms:W3CDTF">2024-11-17T17:16:33Z</dcterms:modified>
</cp:coreProperties>
</file>